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40964" initials="4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15T10:16:56.037" idx="1">
    <p:pos x="5487" y="30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14D261-544A-43DD-8960-31DD582424BB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35BDA5-C6CA-41D5-98AB-2F06E67D18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88BB-796E-4A79-BE7E-B727219FAF85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E37B-0C52-465D-B02E-5CFA9B6F52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43F1-2BE0-4FC9-8264-8078FF6EE145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2972-B24D-4900-BD39-8770286DD7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2CA62-F02D-455A-8F76-34E193B18459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C13C-55C7-4BD3-AFEE-DE6364FDF6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20CE-ABDE-4C34-BAB0-3D1B173F0114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4FDE-368F-4971-B29F-1966DA3166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EBC5-EBC1-4B99-81D1-0026E2A078AB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EFC1-E4CA-4C71-9E3D-57DF81C922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D62F-9548-4DB0-8982-39CAAF5E6DCD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7BB5-1DA0-439F-8B22-2FA95D8EAE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A61F-8FE4-4440-8DF3-B45608524438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12EB-1274-4A12-B244-25DAA7538A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D406-945A-4051-9E4D-0FA5B6B339C1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EF08-DA8F-4BEC-A061-F85D25DEA2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49AF-9DEC-4BE7-B52D-172EC4C58117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032F-577B-4055-890F-0ACC18EDD3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9196-34F1-48BF-A823-F67EE4549DB9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1DE0-37E9-463F-9835-9992CC578A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F516-89A6-43A4-AAF7-9E842745F9F6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7241-A4E7-4A78-8E02-7098E08C5C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7B4576-12E0-420F-9E9A-2549F3927D2F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75C86F-0371-402D-9A49-13EE43DA35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7025" y="2141519"/>
            <a:ext cx="7772400" cy="12221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QUESTURA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MESSINA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93800" y="316865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SQUADRA MOBILE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Sezione Criminalità Organizzata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9" name="Immagine 3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0"/>
            <a:ext cx="55086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63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ARMELI Francesco</a:t>
            </a:r>
          </a:p>
        </p:txBody>
      </p:sp>
      <p:pic>
        <p:nvPicPr>
          <p:cNvPr id="23554" name="Picture 4" descr="ARMELI Francesco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175" y="1743075"/>
            <a:ext cx="2535238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magine 3" descr="LOGO.jpg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12875"/>
            <a:ext cx="2663825" cy="1655763"/>
          </a:xfrm>
        </p:spPr>
      </p:pic>
    </p:spTree>
  </p:cSld>
  <p:clrMapOvr>
    <a:masterClrMapping/>
  </p:clrMapOvr>
  <p:transition advTm="49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GAMBADAURO Carmelo</a:t>
            </a:r>
          </a:p>
        </p:txBody>
      </p:sp>
      <p:pic>
        <p:nvPicPr>
          <p:cNvPr id="24578" name="Picture 4" descr="GAMBADAURO Carmelo 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1628775"/>
            <a:ext cx="2700338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magine 3" descr="LOGO.jpg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12875"/>
            <a:ext cx="2593975" cy="1223963"/>
          </a:xfrm>
        </p:spPr>
      </p:pic>
    </p:spTree>
  </p:cSld>
  <p:clrMapOvr>
    <a:masterClrMapping/>
  </p:clrMapOvr>
  <p:transition advTm="51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LIUZZO Sebastiano</a:t>
            </a:r>
          </a:p>
        </p:txBody>
      </p:sp>
      <p:pic>
        <p:nvPicPr>
          <p:cNvPr id="25602" name="Picture 4" descr="LIUZZO Sebastiano Orazio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388" y="1760538"/>
            <a:ext cx="2690812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mmagine 3" descr="LOGO.jpg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484313"/>
            <a:ext cx="1800225" cy="1152525"/>
          </a:xfrm>
        </p:spPr>
      </p:pic>
    </p:spTree>
  </p:cSld>
  <p:clrMapOvr>
    <a:masterClrMapping/>
  </p:clrMapOvr>
  <p:transition advTm="55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MELI BERTOLONE Maria Grazia</a:t>
            </a:r>
          </a:p>
        </p:txBody>
      </p:sp>
      <p:pic>
        <p:nvPicPr>
          <p:cNvPr id="26626" name="Picture 4" descr="MELI BERTOLONE Maria Grazia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363" y="1751013"/>
            <a:ext cx="258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magine 3" descr="LOGO.jpg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12875"/>
            <a:ext cx="2303462" cy="1223963"/>
          </a:xfrm>
        </p:spPr>
      </p:pic>
    </p:spTree>
  </p:cSld>
  <p:clrMapOvr>
    <a:masterClrMapping/>
  </p:clrMapOvr>
  <p:transition advTm="59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u="sng" dirty="0" smtClean="0"/>
              <a:t>Appalto per i lavori di realizzazione di  un’ </a:t>
            </a:r>
            <a:r>
              <a:rPr lang="it-IT" b="1" u="sng" dirty="0" err="1" smtClean="0"/>
              <a:t>Elisuperficie</a:t>
            </a:r>
            <a:r>
              <a:rPr lang="it-IT" b="1" u="sng" dirty="0" smtClean="0"/>
              <a:t> H24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29698" name="Picture 4" descr="elisuperficie 1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00200"/>
            <a:ext cx="7345363" cy="4525963"/>
          </a:xfrm>
        </p:spPr>
      </p:pic>
    </p:spTree>
  </p:cSld>
  <p:clrMapOvr>
    <a:masterClrMapping/>
  </p:clrMapOvr>
  <p:transition advTm="511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501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u="sng" dirty="0"/>
              <a:t>Appalto per i lavori di ristrutturazione della scuola elementare Luigi CAPUANA</a:t>
            </a:r>
            <a:endParaRPr lang="it-IT" dirty="0"/>
          </a:p>
        </p:txBody>
      </p:sp>
      <p:pic>
        <p:nvPicPr>
          <p:cNvPr id="30722" name="Picture 4" descr="capuana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957388"/>
            <a:ext cx="6696075" cy="3810000"/>
          </a:xfrm>
        </p:spPr>
      </p:pic>
    </p:spTree>
  </p:cSld>
  <p:clrMapOvr>
    <a:masterClrMapping/>
  </p:clrMapOvr>
  <p:transition advTm="578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358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u="sng" smtClean="0"/>
              <a:t>Appalto per i lavori del Museo Della Musica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174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p:transition advTm="55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OPERAZIONE COORDINATA E DIRETTA</a:t>
            </a:r>
            <a:br>
              <a:rPr 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DALLA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90342" y="1633597"/>
            <a:ext cx="7942704" cy="4022906"/>
          </a:xfrm>
          <a:solidFill>
            <a:schemeClr val="accent2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Procura della Repubblica</a:t>
            </a:r>
            <a:b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presso </a:t>
            </a:r>
            <a:b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Tribunale di Patti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15364" name="Immagine 3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492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72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OPERAZIONE </a:t>
            </a:r>
            <a:b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CAMELOT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Segnaposto contenuto 3" descr="Immagin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00200"/>
            <a:ext cx="6553200" cy="4525963"/>
          </a:xfrm>
        </p:spPr>
      </p:pic>
      <p:pic>
        <p:nvPicPr>
          <p:cNvPr id="16388" name="Immagine 3" descr="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8002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75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525" y="1593305"/>
            <a:ext cx="8229600" cy="4569370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Esecuzione dell’Ordinanza 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 applicazione di Misure Cautelari n°1511/2010 RGNR – n°353/2011 RGGIP, emessa dal GIP presso il Tribunale di Patti in data 12.02.2014, nei confronti di otto soggetti, in quanto ritenuti responsabili, a vario titolo, di far parte di un’associazione per delinquere, operante nel Comune di S. Agata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Militello e nel Comune di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Caprileone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finalizzata alla commissione di una serie indeterminata di reati contro la Pubblica Amministrazione, 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quali turbata libertà degli incanti, abuso d’ufficio, falso in atto pubblico</a:t>
            </a:r>
            <a:r>
              <a:rPr lang="it-IT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ransition advTm="13235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u="sng" dirty="0"/>
              <a:t>Arresti </a:t>
            </a:r>
            <a:r>
              <a:rPr lang="it-IT" b="1" u="sng" dirty="0" err="1"/>
              <a:t>Domjciliari</a:t>
            </a:r>
            <a:r>
              <a:rPr lang="it-IT" b="1" dirty="0"/>
              <a:t>:</a:t>
            </a:r>
            <a:endParaRPr lang="it-IT" dirty="0"/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/>
              <a:t>CONTIGUGLIA Giuseppe, </a:t>
            </a:r>
            <a:r>
              <a:rPr lang="it-IT" dirty="0" smtClean="0"/>
              <a:t> </a:t>
            </a:r>
            <a:r>
              <a:rPr lang="it-IT" dirty="0"/>
              <a:t>ingegnere, dirigente dell’Area Strategia e Sviluppo Territoriale del comune di Sant’ Agata di Militello.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/>
              <a:t>NASO Antonino,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/>
              <a:t>architetto, in servizio presso il settore Area Strategia e Sviluppo Territoriale del comune di Sant’ Agata di Militello.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/>
              <a:t>SILLA</a:t>
            </a:r>
            <a:r>
              <a:rPr lang="it-IT" dirty="0"/>
              <a:t> </a:t>
            </a:r>
            <a:r>
              <a:rPr lang="it-IT" b="1" dirty="0"/>
              <a:t>Calogero</a:t>
            </a:r>
            <a:r>
              <a:rPr lang="it-IT" dirty="0"/>
              <a:t>, </a:t>
            </a:r>
            <a:r>
              <a:rPr lang="it-IT" dirty="0" smtClean="0"/>
              <a:t> ingegnere , in </a:t>
            </a:r>
            <a:r>
              <a:rPr lang="it-IT" dirty="0"/>
              <a:t>servizio presso il settore Area Lavori Pubblici e tutela del territorio, del comune di Sant’ Agata di Militello.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u="sng" dirty="0"/>
              <a:t>Divieto di Dimora nel Comune di Sant’Agata di Militello </a:t>
            </a:r>
            <a:r>
              <a:rPr lang="it-IT" b="1" u="sng" dirty="0" smtClean="0"/>
              <a:t>(ME)</a:t>
            </a:r>
            <a:endParaRPr lang="it-IT" dirty="0"/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/>
              <a:t>GAMBADAURO Carmelo,</a:t>
            </a:r>
            <a:r>
              <a:rPr lang="it-IT" dirty="0"/>
              <a:t> </a:t>
            </a:r>
            <a:r>
              <a:rPr lang="it-IT" dirty="0" smtClean="0"/>
              <a:t>architetto , in </a:t>
            </a:r>
            <a:r>
              <a:rPr lang="it-IT" dirty="0"/>
              <a:t>servizio presso il settore Area Strategia e Sviluppo Territoriale del comune di Sant’ Agata di Militello.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u="sng" dirty="0"/>
              <a:t>Divieto di Dimora nel Comune di </a:t>
            </a:r>
            <a:r>
              <a:rPr lang="it-IT" b="1" u="sng" dirty="0" err="1"/>
              <a:t>Caprileone</a:t>
            </a:r>
            <a:r>
              <a:rPr lang="it-IT" b="1" u="sng" dirty="0"/>
              <a:t> </a:t>
            </a:r>
            <a:r>
              <a:rPr lang="it-IT" b="1" u="sng" dirty="0" smtClean="0"/>
              <a:t>(ME)</a:t>
            </a:r>
            <a:endParaRPr lang="it-IT" dirty="0"/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/>
              <a:t>SPITALERI Francesco Antonino, </a:t>
            </a:r>
            <a:r>
              <a:rPr lang="it-IT" dirty="0" smtClean="0"/>
              <a:t>Capo </a:t>
            </a:r>
            <a:r>
              <a:rPr lang="it-IT" dirty="0"/>
              <a:t>Ufficio Tecnico del Comune di </a:t>
            </a:r>
            <a:r>
              <a:rPr lang="it-IT" dirty="0" err="1"/>
              <a:t>Caprileone</a:t>
            </a:r>
            <a:r>
              <a:rPr lang="it-IT" dirty="0"/>
              <a:t>.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/>
              <a:t>ARMELI Francesco</a:t>
            </a:r>
            <a:r>
              <a:rPr lang="it-IT" dirty="0"/>
              <a:t>, </a:t>
            </a:r>
            <a:r>
              <a:rPr lang="it-IT" dirty="0" smtClean="0"/>
              <a:t> architetto, dirigente </a:t>
            </a:r>
            <a:r>
              <a:rPr lang="it-IT" dirty="0"/>
              <a:t>dell’ufficio Tecnico del Comune di San Marco d’</a:t>
            </a:r>
            <a:r>
              <a:rPr lang="it-IT" dirty="0" err="1"/>
              <a:t>Alunzio</a:t>
            </a:r>
            <a:r>
              <a:rPr lang="it-IT" dirty="0"/>
              <a:t>.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/>
              <a:t>LIUZZO Sebastiano, </a:t>
            </a:r>
            <a:r>
              <a:rPr lang="it-IT" dirty="0" smtClean="0"/>
              <a:t> </a:t>
            </a:r>
            <a:r>
              <a:rPr lang="it-IT" dirty="0"/>
              <a:t>libero professionista (Architetto).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u="sng" dirty="0"/>
              <a:t>Obbligo di Presentazione alla P.G.</a:t>
            </a:r>
            <a:endParaRPr lang="it-IT" dirty="0"/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/>
              <a:t>MELI BERTOLONE</a:t>
            </a:r>
            <a:r>
              <a:rPr lang="it-IT" dirty="0"/>
              <a:t> </a:t>
            </a:r>
            <a:r>
              <a:rPr lang="it-IT" b="1" dirty="0"/>
              <a:t>Maria Grazia,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/>
              <a:t>servizio presso il settore Area Strategia e Sviluppo Territoriale del comune di Sant’ Agata di Militello.</a:t>
            </a:r>
          </a:p>
        </p:txBody>
      </p:sp>
    </p:spTree>
  </p:cSld>
  <p:clrMapOvr>
    <a:masterClrMapping/>
  </p:clrMapOvr>
  <p:transition advTm="13969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CONTIGUGLIA GIUSEPPE</a:t>
            </a:r>
          </a:p>
        </p:txBody>
      </p:sp>
      <p:pic>
        <p:nvPicPr>
          <p:cNvPr id="19458" name="Picture 4" descr="CONTIGUGLIA Giusepp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76475"/>
            <a:ext cx="251777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magine 3" descr="LOGO.jpg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2060575"/>
            <a:ext cx="2232025" cy="1584325"/>
          </a:xfrm>
        </p:spPr>
      </p:pic>
    </p:spTree>
  </p:cSld>
  <p:clrMapOvr>
    <a:masterClrMapping/>
  </p:clrMapOvr>
  <p:transition advTm="41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NASO Antonino</a:t>
            </a:r>
          </a:p>
        </p:txBody>
      </p:sp>
      <p:pic>
        <p:nvPicPr>
          <p:cNvPr id="20482" name="Picture 4" descr="NASO Antonino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900" y="1665288"/>
            <a:ext cx="26177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magine 3" descr="LOGO.jpg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557338"/>
            <a:ext cx="2232025" cy="1511300"/>
          </a:xfrm>
        </p:spPr>
      </p:pic>
    </p:spTree>
  </p:cSld>
  <p:clrMapOvr>
    <a:masterClrMapping/>
  </p:clrMapOvr>
  <p:transition advTm="46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SILLA Calogero</a:t>
            </a:r>
          </a:p>
        </p:txBody>
      </p:sp>
      <p:pic>
        <p:nvPicPr>
          <p:cNvPr id="21506" name="Picture 4" descr="SILLA Calogero 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133600"/>
            <a:ext cx="26733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magine 3" descr="LOGO.jpg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052513"/>
            <a:ext cx="2665413" cy="1584325"/>
          </a:xfrm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SPITALERI Francesco</a:t>
            </a:r>
          </a:p>
        </p:txBody>
      </p:sp>
      <p:pic>
        <p:nvPicPr>
          <p:cNvPr id="22531" name="Picture 4" descr="SPITALERI Francesco 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325" y="1704975"/>
            <a:ext cx="26733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magine 3" descr="LOGO.jpg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268413"/>
            <a:ext cx="2447925" cy="1900237"/>
          </a:xfrm>
          <a:noFill/>
        </p:spPr>
      </p:pic>
    </p:spTree>
  </p:cSld>
  <p:clrMapOvr>
    <a:masterClrMapping/>
  </p:clrMapOvr>
  <p:transition advTm="54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203</Words>
  <Application>Microsoft Office PowerPoint</Application>
  <PresentationFormat>Presentazione su schermo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Diapositiva 1</vt:lpstr>
      <vt:lpstr>OPERAZIONE COORDINATA E DIRETTA DALLA</vt:lpstr>
      <vt:lpstr>Diapositiva 3</vt:lpstr>
      <vt:lpstr>Diapositiva 4</vt:lpstr>
      <vt:lpstr>Diapositiva 5</vt:lpstr>
      <vt:lpstr>CONTIGUGLIA GIUSEPPE</vt:lpstr>
      <vt:lpstr>NASO Antonino</vt:lpstr>
      <vt:lpstr>SILLA Calogero</vt:lpstr>
      <vt:lpstr>SPITALERI Francesco</vt:lpstr>
      <vt:lpstr>ARMELI Francesco</vt:lpstr>
      <vt:lpstr>GAMBADAURO Carmelo</vt:lpstr>
      <vt:lpstr>LIUZZO Sebastiano</vt:lpstr>
      <vt:lpstr>MELI BERTOLONE Maria Grazia</vt:lpstr>
      <vt:lpstr>Appalto per i lavori di realizzazione di  un’ Elisuperficie H24 </vt:lpstr>
      <vt:lpstr>Appalto per i lavori di ristrutturazione della scuola elementare Luigi CAPUANA</vt:lpstr>
      <vt:lpstr>Appalto per i lavori del Museo Della Musica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QUESTURA DI MESSINA</dc:title>
  <dc:creator>Giorgio_2</dc:creator>
  <cp:lastModifiedBy>40964</cp:lastModifiedBy>
  <cp:revision>49</cp:revision>
  <dcterms:created xsi:type="dcterms:W3CDTF">2014-02-14T21:18:18Z</dcterms:created>
  <dcterms:modified xsi:type="dcterms:W3CDTF">2014-02-15T11:48:22Z</dcterms:modified>
</cp:coreProperties>
</file>